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</p:sldMasterIdLst>
  <p:notesMasterIdLst>
    <p:notesMasterId r:id="rId10"/>
  </p:notesMasterIdLst>
  <p:sldIdLst>
    <p:sldId id="266" r:id="rId5"/>
    <p:sldId id="262" r:id="rId6"/>
    <p:sldId id="269" r:id="rId7"/>
    <p:sldId id="270" r:id="rId8"/>
    <p:sldId id="271" r:id="rId9"/>
  </p:sldIdLst>
  <p:sldSz cx="10691813" cy="15119350"/>
  <p:notesSz cx="6797675" cy="9926638"/>
  <p:embeddedFontLst>
    <p:embeddedFont>
      <p:font typeface="Lexend Deca" pitchFamily="2" charset="0"/>
      <p:regular r:id="rId11"/>
      <p:bold r:id="rId12"/>
    </p:embeddedFont>
    <p:embeddedFont>
      <p:font typeface="Verdana" panose="020B0604030504040204" pitchFamily="34" charset="0"/>
      <p:regular r:id="rId13"/>
      <p:bold r:id="rId14"/>
      <p:italic r:id="rId15"/>
      <p:boldItalic r:id="rId1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2967B7E-6C2E-F83A-8B8C-4436CF10602E}" name="Anne Jacobs (Stimular)" initials="AJ" userId="S::a.jacobs@stimular.nl::2d7c0f51-5732-4bb0-b13f-63d7b18d617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5B32E"/>
    <a:srgbClr val="1AAAA1"/>
    <a:srgbClr val="CBBDE0"/>
    <a:srgbClr val="4BC536"/>
    <a:srgbClr val="EE6F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8EDA8B-F9DF-403C-B76E-41A41BB47F4A}" v="34" dt="2025-08-05T14:56:49.56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Geen stijl, gee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752" autoAdjust="0"/>
  </p:normalViewPr>
  <p:slideViewPr>
    <p:cSldViewPr snapToGrid="0">
      <p:cViewPr>
        <p:scale>
          <a:sx n="30" d="100"/>
          <a:sy n="30" d="100"/>
        </p:scale>
        <p:origin x="2286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3.fntdata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font" Target="fonts/font2.fntdata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font" Target="fonts/font6.fntdata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1.fntdata"/><Relationship Id="rId5" Type="http://schemas.openxmlformats.org/officeDocument/2006/relationships/slide" Target="slides/slide1.xml"/><Relationship Id="rId15" Type="http://schemas.openxmlformats.org/officeDocument/2006/relationships/font" Target="fonts/font5.fntdata"/><Relationship Id="rId23" Type="http://schemas.microsoft.com/office/2018/10/relationships/authors" Target="authors.xml"/><Relationship Id="rId10" Type="http://schemas.openxmlformats.org/officeDocument/2006/relationships/notesMaster" Target="notesMasters/notesMaster1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4.fntdata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rene Kraak (Stimular)" userId="5679badc-dc7c-4f32-b309-887c9815f680" providerId="ADAL" clId="{948EDA8B-F9DF-403C-B76E-41A41BB47F4A}"/>
    <pc:docChg chg="undo custSel addSld delSld modSld">
      <pc:chgData name="Irene Kraak (Stimular)" userId="5679badc-dc7c-4f32-b309-887c9815f680" providerId="ADAL" clId="{948EDA8B-F9DF-403C-B76E-41A41BB47F4A}" dt="2025-08-05T14:56:49.565" v="104"/>
      <pc:docMkLst>
        <pc:docMk/>
      </pc:docMkLst>
      <pc:sldChg chg="del setBg">
        <pc:chgData name="Irene Kraak (Stimular)" userId="5679badc-dc7c-4f32-b309-887c9815f680" providerId="ADAL" clId="{948EDA8B-F9DF-403C-B76E-41A41BB47F4A}" dt="2025-08-05T14:04:18.152" v="44" actId="2696"/>
        <pc:sldMkLst>
          <pc:docMk/>
          <pc:sldMk cId="401975984" sldId="256"/>
        </pc:sldMkLst>
      </pc:sldChg>
      <pc:sldChg chg="modSp mod setBg">
        <pc:chgData name="Irene Kraak (Stimular)" userId="5679badc-dc7c-4f32-b309-887c9815f680" providerId="ADAL" clId="{948EDA8B-F9DF-403C-B76E-41A41BB47F4A}" dt="2025-08-05T14:56:49.565" v="104"/>
        <pc:sldMkLst>
          <pc:docMk/>
          <pc:sldMk cId="869451433" sldId="262"/>
        </pc:sldMkLst>
        <pc:spChg chg="mod">
          <ac:chgData name="Irene Kraak (Stimular)" userId="5679badc-dc7c-4f32-b309-887c9815f680" providerId="ADAL" clId="{948EDA8B-F9DF-403C-B76E-41A41BB47F4A}" dt="2025-08-05T11:01:53.237" v="15" actId="1036"/>
          <ac:spMkLst>
            <pc:docMk/>
            <pc:sldMk cId="869451433" sldId="262"/>
            <ac:spMk id="8" creationId="{6D14CEAC-50AD-95A9-30FD-670CAE7DCA12}"/>
          </ac:spMkLst>
        </pc:spChg>
      </pc:sldChg>
      <pc:sldChg chg="modSp del mod setBg">
        <pc:chgData name="Irene Kraak (Stimular)" userId="5679badc-dc7c-4f32-b309-887c9815f680" providerId="ADAL" clId="{948EDA8B-F9DF-403C-B76E-41A41BB47F4A}" dt="2025-08-05T14:05:06.797" v="49" actId="2696"/>
        <pc:sldMkLst>
          <pc:docMk/>
          <pc:sldMk cId="4125702946" sldId="263"/>
        </pc:sldMkLst>
        <pc:graphicFrameChg chg="modGraphic">
          <ac:chgData name="Irene Kraak (Stimular)" userId="5679badc-dc7c-4f32-b309-887c9815f680" providerId="ADAL" clId="{948EDA8B-F9DF-403C-B76E-41A41BB47F4A}" dt="2025-08-05T11:04:04.260" v="24" actId="255"/>
          <ac:graphicFrameMkLst>
            <pc:docMk/>
            <pc:sldMk cId="4125702946" sldId="263"/>
            <ac:graphicFrameMk id="4" creationId="{A8C82705-E7E0-0377-22BB-8B7F9D055FDE}"/>
          </ac:graphicFrameMkLst>
        </pc:graphicFrameChg>
      </pc:sldChg>
      <pc:sldChg chg="modSp del mod setBg">
        <pc:chgData name="Irene Kraak (Stimular)" userId="5679badc-dc7c-4f32-b309-887c9815f680" providerId="ADAL" clId="{948EDA8B-F9DF-403C-B76E-41A41BB47F4A}" dt="2025-08-05T14:05:37.246" v="52" actId="2696"/>
        <pc:sldMkLst>
          <pc:docMk/>
          <pc:sldMk cId="3319635358" sldId="264"/>
        </pc:sldMkLst>
        <pc:graphicFrameChg chg="modGraphic">
          <ac:chgData name="Irene Kraak (Stimular)" userId="5679badc-dc7c-4f32-b309-887c9815f680" providerId="ADAL" clId="{948EDA8B-F9DF-403C-B76E-41A41BB47F4A}" dt="2025-08-05T11:03:37.469" v="23" actId="113"/>
          <ac:graphicFrameMkLst>
            <pc:docMk/>
            <pc:sldMk cId="3319635358" sldId="264"/>
            <ac:graphicFrameMk id="4" creationId="{A8C82705-E7E0-0377-22BB-8B7F9D055FDE}"/>
          </ac:graphicFrameMkLst>
        </pc:graphicFrameChg>
      </pc:sldChg>
      <pc:sldChg chg="del setBg">
        <pc:chgData name="Irene Kraak (Stimular)" userId="5679badc-dc7c-4f32-b309-887c9815f680" providerId="ADAL" clId="{948EDA8B-F9DF-403C-B76E-41A41BB47F4A}" dt="2025-08-05T14:05:52.160" v="53" actId="2696"/>
        <pc:sldMkLst>
          <pc:docMk/>
          <pc:sldMk cId="1047203320" sldId="265"/>
        </pc:sldMkLst>
      </pc:sldChg>
      <pc:sldChg chg="add setBg">
        <pc:chgData name="Irene Kraak (Stimular)" userId="5679badc-dc7c-4f32-b309-887c9815f680" providerId="ADAL" clId="{948EDA8B-F9DF-403C-B76E-41A41BB47F4A}" dt="2025-08-05T14:56:40.158" v="102"/>
        <pc:sldMkLst>
          <pc:docMk/>
          <pc:sldMk cId="2564721294" sldId="266"/>
        </pc:sldMkLst>
      </pc:sldChg>
      <pc:sldChg chg="add del setBg">
        <pc:chgData name="Irene Kraak (Stimular)" userId="5679badc-dc7c-4f32-b309-887c9815f680" providerId="ADAL" clId="{948EDA8B-F9DF-403C-B76E-41A41BB47F4A}" dt="2025-08-05T14:04:43.941" v="47" actId="2696"/>
        <pc:sldMkLst>
          <pc:docMk/>
          <pc:sldMk cId="2647200023" sldId="267"/>
        </pc:sldMkLst>
      </pc:sldChg>
      <pc:sldChg chg="add del setBg">
        <pc:chgData name="Irene Kraak (Stimular)" userId="5679badc-dc7c-4f32-b309-887c9815f680" providerId="ADAL" clId="{948EDA8B-F9DF-403C-B76E-41A41BB47F4A}" dt="2025-08-05T14:04:58.958" v="48" actId="2696"/>
        <pc:sldMkLst>
          <pc:docMk/>
          <pc:sldMk cId="1277399037" sldId="268"/>
        </pc:sldMkLst>
      </pc:sldChg>
      <pc:sldChg chg="modSp add mod setBg">
        <pc:chgData name="Irene Kraak (Stimular)" userId="5679badc-dc7c-4f32-b309-887c9815f680" providerId="ADAL" clId="{948EDA8B-F9DF-403C-B76E-41A41BB47F4A}" dt="2025-08-05T14:09:06.629" v="74" actId="20577"/>
        <pc:sldMkLst>
          <pc:docMk/>
          <pc:sldMk cId="2974723808" sldId="269"/>
        </pc:sldMkLst>
        <pc:graphicFrameChg chg="modGraphic">
          <ac:chgData name="Irene Kraak (Stimular)" userId="5679badc-dc7c-4f32-b309-887c9815f680" providerId="ADAL" clId="{948EDA8B-F9DF-403C-B76E-41A41BB47F4A}" dt="2025-08-05T14:09:06.629" v="74" actId="20577"/>
          <ac:graphicFrameMkLst>
            <pc:docMk/>
            <pc:sldMk cId="2974723808" sldId="269"/>
            <ac:graphicFrameMk id="4" creationId="{1576527D-9968-D5D1-A68C-6A11A8EAC702}"/>
          </ac:graphicFrameMkLst>
        </pc:graphicFrameChg>
      </pc:sldChg>
      <pc:sldChg chg="modSp add mod">
        <pc:chgData name="Irene Kraak (Stimular)" userId="5679badc-dc7c-4f32-b309-887c9815f680" providerId="ADAL" clId="{948EDA8B-F9DF-403C-B76E-41A41BB47F4A}" dt="2025-08-05T14:09:59.788" v="86" actId="20577"/>
        <pc:sldMkLst>
          <pc:docMk/>
          <pc:sldMk cId="3587879005" sldId="270"/>
        </pc:sldMkLst>
        <pc:graphicFrameChg chg="modGraphic">
          <ac:chgData name="Irene Kraak (Stimular)" userId="5679badc-dc7c-4f32-b309-887c9815f680" providerId="ADAL" clId="{948EDA8B-F9DF-403C-B76E-41A41BB47F4A}" dt="2025-08-05T14:09:59.788" v="86" actId="20577"/>
          <ac:graphicFrameMkLst>
            <pc:docMk/>
            <pc:sldMk cId="3587879005" sldId="270"/>
            <ac:graphicFrameMk id="4" creationId="{3D7812FD-3F56-CFBC-552A-16AF6738C60B}"/>
          </ac:graphicFrameMkLst>
        </pc:graphicFrameChg>
      </pc:sldChg>
      <pc:sldChg chg="modSp add mod">
        <pc:chgData name="Irene Kraak (Stimular)" userId="5679badc-dc7c-4f32-b309-887c9815f680" providerId="ADAL" clId="{948EDA8B-F9DF-403C-B76E-41A41BB47F4A}" dt="2025-08-05T14:10:24.631" v="98" actId="20577"/>
        <pc:sldMkLst>
          <pc:docMk/>
          <pc:sldMk cId="2287277777" sldId="271"/>
        </pc:sldMkLst>
        <pc:graphicFrameChg chg="modGraphic">
          <ac:chgData name="Irene Kraak (Stimular)" userId="5679badc-dc7c-4f32-b309-887c9815f680" providerId="ADAL" clId="{948EDA8B-F9DF-403C-B76E-41A41BB47F4A}" dt="2025-08-05T14:10:24.631" v="98" actId="20577"/>
          <ac:graphicFrameMkLst>
            <pc:docMk/>
            <pc:sldMk cId="2287277777" sldId="271"/>
            <ac:graphicFrameMk id="4" creationId="{FCC2CD98-6E02-69C0-E5A1-0AA6D4A974E2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C1C64A-3080-4A55-A9C7-8877ECE15BB3}" type="datetimeFigureOut">
              <a:rPr lang="nl-NL" smtClean="0"/>
              <a:t>5-8-2025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2214563" y="1241425"/>
            <a:ext cx="23685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95B76D-A98D-4BDF-9F0F-D8F88712EA6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35302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8A5E38-7310-29AF-B4E8-735B6204A3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BF8B9709-872C-F988-8768-3C17BC9693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CA7A7438-4F3F-1F89-8C6E-C513220FD1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31D08508-12F2-6BD4-D1D5-38EC16C134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5B76D-A98D-4BDF-9F0F-D8F88712EA62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324391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</a:p>
          <a:p>
            <a:r>
              <a:rPr lang="nl-NL" dirty="0"/>
              <a:t>Kop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Black</a:t>
            </a:r>
          </a:p>
          <a:p>
            <a:r>
              <a:rPr lang="nl-NL" dirty="0"/>
              <a:t>Tekst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</a:t>
            </a:r>
            <a:r>
              <a:rPr lang="nl-NL" dirty="0" err="1"/>
              <a:t>Semibold</a:t>
            </a:r>
            <a:r>
              <a:rPr lang="nl-NL" dirty="0"/>
              <a:t> of medium </a:t>
            </a:r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dirty="0">
                <a:latin typeface="+mn-lt"/>
              </a:rPr>
              <a:t>	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#9fc63b	#65b32e	</a:t>
            </a:r>
            <a:r>
              <a:rPr lang="nl-NL" sz="1200" dirty="0">
                <a:latin typeface="+mn-lt"/>
              </a:rPr>
              <a:t>#00abaa 	#c5abd3</a:t>
            </a:r>
            <a:endParaRPr lang="nl-NL" sz="12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5B76D-A98D-4BDF-9F0F-D8F88712EA62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433405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BF6FB4-A150-C5E2-B4C6-7B6B2E5FA8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E0CCDDB1-6231-0524-2424-C740A52527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9AA722F0-D70D-CA25-A2C5-BC8A36B240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</a:p>
          <a:p>
            <a:r>
              <a:rPr lang="nl-NL" dirty="0"/>
              <a:t>Kop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Black</a:t>
            </a:r>
          </a:p>
          <a:p>
            <a:r>
              <a:rPr lang="nl-NL" dirty="0"/>
              <a:t>Tekst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</a:t>
            </a:r>
            <a:r>
              <a:rPr lang="nl-NL" dirty="0" err="1"/>
              <a:t>Semibold</a:t>
            </a:r>
            <a:r>
              <a:rPr lang="nl-NL" dirty="0"/>
              <a:t> of medium </a:t>
            </a:r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dirty="0">
                <a:latin typeface="+mn-lt"/>
              </a:rPr>
              <a:t>	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#9fc63b	#65b32e	</a:t>
            </a:r>
            <a:r>
              <a:rPr lang="nl-NL" sz="1200" dirty="0">
                <a:latin typeface="+mn-lt"/>
              </a:rPr>
              <a:t>#00abaa 	#c5abd3</a:t>
            </a:r>
            <a:endParaRPr lang="nl-NL" sz="12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BBA9EB3-A413-1BF6-E61B-CF59F860E8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5B76D-A98D-4BDF-9F0F-D8F88712EA62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175004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374937-808F-81F3-899D-E8B4616DD7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5D6D27CD-78D4-8AB1-5CBD-9FFAA6A628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AF4A3BCB-0E72-F65C-149E-8D999EB895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</a:p>
          <a:p>
            <a:r>
              <a:rPr lang="nl-NL" dirty="0"/>
              <a:t>Kop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Black</a:t>
            </a:r>
          </a:p>
          <a:p>
            <a:r>
              <a:rPr lang="nl-NL" dirty="0"/>
              <a:t>Tekst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</a:t>
            </a:r>
            <a:r>
              <a:rPr lang="nl-NL" dirty="0" err="1"/>
              <a:t>Semibold</a:t>
            </a:r>
            <a:r>
              <a:rPr lang="nl-NL" dirty="0"/>
              <a:t> of medium </a:t>
            </a:r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dirty="0">
                <a:latin typeface="+mn-lt"/>
              </a:rPr>
              <a:t>	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#9fc63b	#65b32e	</a:t>
            </a:r>
            <a:r>
              <a:rPr lang="nl-NL" sz="1200" dirty="0">
                <a:latin typeface="+mn-lt"/>
              </a:rPr>
              <a:t>#00abaa 	#c5abd3</a:t>
            </a:r>
            <a:endParaRPr lang="nl-NL" sz="12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632E4EF8-20C5-B733-A4B7-B03E302ED2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5B76D-A98D-4BDF-9F0F-D8F88712EA62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667688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9B0235-133D-B1A4-0C18-2BE79D3E67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B7F21975-0370-1A46-41B2-08E88F67E2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6508AADD-E5F5-ABBE-CC8A-087835E3E0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</a:p>
          <a:p>
            <a:r>
              <a:rPr lang="nl-NL" dirty="0"/>
              <a:t>Kop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Black</a:t>
            </a:r>
          </a:p>
          <a:p>
            <a:r>
              <a:rPr lang="nl-NL" dirty="0"/>
              <a:t>Tekst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</a:t>
            </a:r>
            <a:r>
              <a:rPr lang="nl-NL" dirty="0" err="1"/>
              <a:t>Semibold</a:t>
            </a:r>
            <a:r>
              <a:rPr lang="nl-NL" dirty="0"/>
              <a:t> of medium </a:t>
            </a:r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dirty="0">
                <a:latin typeface="+mn-lt"/>
              </a:rPr>
              <a:t>	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#9fc63b	#65b32e	</a:t>
            </a:r>
            <a:r>
              <a:rPr lang="nl-NL" sz="1200" dirty="0">
                <a:latin typeface="+mn-lt"/>
              </a:rPr>
              <a:t>#00abaa 	#c5abd3</a:t>
            </a:r>
            <a:endParaRPr lang="nl-NL" sz="12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8D0C985-C9D7-7C9F-3FD7-2BDAD2469B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5B76D-A98D-4BDF-9F0F-D8F88712EA62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62059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nl-NL"/>
              <a:t>Klikken om de ondertitelstijl van het model te bewerken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F29F-9D45-4291-ABAD-6684AD7693C9}" type="datetimeFigureOut">
              <a:rPr lang="nl-NL" smtClean="0"/>
              <a:t>5-8-2025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1D377-95DD-4440-A82B-E142EB8FDA3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242814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nl-NL"/>
              <a:t>Klik op het pictogram als u een afbeelding wilt toevoegen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F29F-9D45-4291-ABAD-6684AD7693C9}" type="datetimeFigureOut">
              <a:rPr lang="nl-NL" smtClean="0"/>
              <a:t>5-8-2025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1D377-95DD-4440-A82B-E142EB8FDA3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00653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F29F-9D45-4291-ABAD-6684AD7693C9}" type="datetimeFigureOut">
              <a:rPr lang="nl-NL" smtClean="0"/>
              <a:t>5-8-2025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1D377-95DD-4440-A82B-E142EB8FDA3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877774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F29F-9D45-4291-ABAD-6684AD7693C9}" type="datetimeFigureOut">
              <a:rPr lang="nl-NL" smtClean="0"/>
              <a:t>5-8-2025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1D377-95DD-4440-A82B-E142EB8FDA3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43539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B2B312-5D4C-1AF3-BD8F-A35281E42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281E78A1-5D0C-D329-8FF0-32446C03C5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F29F-9D45-4291-ABAD-6684AD7693C9}" type="datetimeFigureOut">
              <a:rPr lang="nl-NL" smtClean="0"/>
              <a:t>5-8-2025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27DFA48B-9A0F-C3E0-CCC1-5B19445B6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C822C068-4C9D-7804-152F-4D41C585E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1D377-95DD-4440-A82B-E142EB8FDA31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Tijdelijke aanduiding voor tabel 6">
            <a:extLst>
              <a:ext uri="{FF2B5EF4-FFF2-40B4-BE49-F238E27FC236}">
                <a16:creationId xmlns:a16="http://schemas.microsoft.com/office/drawing/2014/main" id="{D9987103-0E15-437C-FB87-3D6E99E2C2F7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1306513" y="4497388"/>
            <a:ext cx="8415337" cy="8042275"/>
          </a:xfrm>
        </p:spPr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03731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F29F-9D45-4291-ABAD-6684AD7693C9}" type="datetimeFigureOut">
              <a:rPr lang="nl-NL" smtClean="0"/>
              <a:t>5-8-2025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1D377-95DD-4440-A82B-E142EB8FDA3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28495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/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tekst en logo toe te voegen</a:t>
            </a:r>
          </a:p>
        </p:txBody>
      </p:sp>
    </p:spTree>
    <p:extLst>
      <p:ext uri="{BB962C8B-B14F-4D97-AF65-F5344CB8AC3E}">
        <p14:creationId xmlns:p14="http://schemas.microsoft.com/office/powerpoint/2010/main" val="3252263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F29F-9D45-4291-ABAD-6684AD7693C9}" type="datetimeFigureOut">
              <a:rPr lang="nl-NL" smtClean="0"/>
              <a:t>5-8-2025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1D377-95DD-4440-A82B-E142EB8FDA3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46776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F29F-9D45-4291-ABAD-6684AD7693C9}" type="datetimeFigureOut">
              <a:rPr lang="nl-NL" smtClean="0"/>
              <a:t>5-8-2025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1D377-95DD-4440-A82B-E142EB8FDA3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4900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F29F-9D45-4291-ABAD-6684AD7693C9}" type="datetimeFigureOut">
              <a:rPr lang="nl-NL" smtClean="0"/>
              <a:t>5-8-2025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1D377-95DD-4440-A82B-E142EB8FDA3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55643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F29F-9D45-4291-ABAD-6684AD7693C9}" type="datetimeFigureOut">
              <a:rPr lang="nl-NL" smtClean="0"/>
              <a:t>5-8-2025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1D377-95DD-4440-A82B-E142EB8FDA3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78119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F29F-9D45-4291-ABAD-6684AD7693C9}" type="datetimeFigureOut">
              <a:rPr lang="nl-NL" smtClean="0"/>
              <a:t>5-8-2025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1D377-95DD-4440-A82B-E142EB8FDA3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61426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263F29F-9D45-4291-ABAD-6684AD7693C9}" type="datetimeFigureOut">
              <a:rPr lang="nl-NL" smtClean="0"/>
              <a:t>5-8-2025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51D377-95DD-4440-A82B-E142EB8FDA3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4506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9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9045684-3F7C-D360-B9A9-232176F977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472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6D14CEAC-50AD-95A9-30FD-670CAE7DCA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05916" y="9938645"/>
            <a:ext cx="4847555" cy="3512870"/>
          </a:xfrm>
        </p:spPr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694514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FF347A1-5FA5-F945-2D9D-56442FA434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 3">
            <a:extLst>
              <a:ext uri="{FF2B5EF4-FFF2-40B4-BE49-F238E27FC236}">
                <a16:creationId xmlns:a16="http://schemas.microsoft.com/office/drawing/2014/main" id="{1576527D-9968-D5D1-A68C-6A11A8EAC7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297913"/>
              </p:ext>
            </p:extLst>
          </p:nvPr>
        </p:nvGraphicFramePr>
        <p:xfrm>
          <a:off x="516834" y="496956"/>
          <a:ext cx="9680714" cy="1425271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840357">
                  <a:extLst>
                    <a:ext uri="{9D8B030D-6E8A-4147-A177-3AD203B41FA5}">
                      <a16:colId xmlns:a16="http://schemas.microsoft.com/office/drawing/2014/main" val="1561306806"/>
                    </a:ext>
                  </a:extLst>
                </a:gridCol>
                <a:gridCol w="4840357">
                  <a:extLst>
                    <a:ext uri="{9D8B030D-6E8A-4147-A177-3AD203B41FA5}">
                      <a16:colId xmlns:a16="http://schemas.microsoft.com/office/drawing/2014/main" val="591869163"/>
                    </a:ext>
                  </a:extLst>
                </a:gridCol>
              </a:tblGrid>
              <a:tr h="2375452">
                <a:tc>
                  <a:txBody>
                    <a:bodyPr/>
                    <a:lstStyle/>
                    <a:p>
                      <a:pPr algn="ctr" rtl="0"/>
                      <a:endParaRPr lang="nl-NL" sz="2400" b="0" i="0" u="none" strike="noStrike" kern="1200" baseline="0" dirty="0">
                        <a:solidFill>
                          <a:srgbClr val="65B32E"/>
                        </a:solidFill>
                        <a:latin typeface="Lexend Deca" pitchFamily="2" charset="0"/>
                        <a:ea typeface="+mn-ea"/>
                        <a:cs typeface="+mn-cs"/>
                      </a:endParaRPr>
                    </a:p>
                    <a:p>
                      <a:pPr algn="ctr" rtl="0"/>
                      <a:r>
                        <a:rPr lang="nl-NL" sz="1800" b="1" i="0" u="none" strike="noStrike" kern="1200" baseline="0" dirty="0">
                          <a:solidFill>
                            <a:srgbClr val="65B32E"/>
                          </a:solidFill>
                          <a:latin typeface="Lexend Deca" pitchFamily="2" charset="0"/>
                          <a:ea typeface="+mn-ea"/>
                          <a:cs typeface="+mn-cs"/>
                        </a:rPr>
                        <a:t>WC Weetje </a:t>
                      </a:r>
                    </a:p>
                    <a:p>
                      <a:pPr algn="ctr" rtl="0"/>
                      <a:r>
                        <a:rPr lang="nl-NL" sz="1750" b="0" i="0" u="none" strike="noStrike" kern="1200" baseline="0" dirty="0">
                          <a:solidFill>
                            <a:srgbClr val="65B32E"/>
                          </a:solidFill>
                          <a:latin typeface="Lexend Deca"/>
                          <a:ea typeface="+mn-ea"/>
                          <a:cs typeface="+mn-cs"/>
                        </a:rPr>
                        <a:t>Wist je dat je 3 tot 6 liter water bespaart als je bij het doortrekken de kleine knop gebruikt in plaats van de grote knop?</a:t>
                      </a:r>
                    </a:p>
                    <a:p>
                      <a:pPr algn="ctr" rtl="0"/>
                      <a:endParaRPr lang="nl-NL" sz="1750" b="0" i="0" u="none" strike="noStrike" kern="1200" baseline="0" dirty="0">
                        <a:solidFill>
                          <a:srgbClr val="65B32E"/>
                        </a:solidFill>
                        <a:latin typeface="Lexend Deca"/>
                        <a:ea typeface="+mn-ea"/>
                        <a:cs typeface="+mn-cs"/>
                      </a:endParaRPr>
                    </a:p>
                  </a:txBody>
                  <a:tcPr marB="108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Wat kun je zelf doen om </a:t>
                      </a:r>
                    </a:p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energie te besparen? </a:t>
                      </a:r>
                    </a:p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432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203468"/>
                  </a:ext>
                </a:extLst>
              </a:tr>
              <a:tr h="2375452">
                <a:tc>
                  <a:txBody>
                    <a:bodyPr/>
                    <a:lstStyle/>
                    <a:p>
                      <a:pPr algn="ctr" rtl="0"/>
                      <a:r>
                        <a:rPr lang="nl-NL" sz="1800" b="0" i="0" u="none" strike="noStrike" kern="1200" baseline="0" dirty="0">
                          <a:solidFill>
                            <a:srgbClr val="65B32E"/>
                          </a:solidFill>
                          <a:latin typeface="Lexend Deca" pitchFamily="2" charset="0"/>
                          <a:ea typeface="+mn-ea"/>
                          <a:cs typeface="+mn-cs"/>
                        </a:rPr>
                        <a:t>Douche jij langer of korter </a:t>
                      </a:r>
                    </a:p>
                    <a:p>
                      <a:pPr algn="ctr" rtl="0"/>
                      <a:r>
                        <a:rPr lang="nl-NL" sz="1800" b="0" i="0" u="none" strike="noStrike" kern="1200" baseline="0" dirty="0">
                          <a:solidFill>
                            <a:srgbClr val="65B32E"/>
                          </a:solidFill>
                          <a:latin typeface="Lexend Deca" pitchFamily="2" charset="0"/>
                          <a:ea typeface="+mn-ea"/>
                          <a:cs typeface="+mn-cs"/>
                        </a:rPr>
                        <a:t>dan 5 minuten?</a:t>
                      </a:r>
                    </a:p>
                    <a:p>
                      <a:pPr algn="ctr" rtl="0"/>
                      <a:endParaRPr lang="nl-NL" sz="1800" b="0" i="0" u="none" strike="noStrike" kern="1200" baseline="0" dirty="0">
                        <a:solidFill>
                          <a:srgbClr val="65B32E"/>
                        </a:solidFill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432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Wat doe je als je iemand afval </a:t>
                      </a:r>
                    </a:p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op straat ziet gooien?</a:t>
                      </a:r>
                    </a:p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432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485255"/>
                  </a:ext>
                </a:extLst>
              </a:tr>
              <a:tr h="2375452">
                <a:tc>
                  <a:txBody>
                    <a:bodyPr/>
                    <a:lstStyle/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Hoe kun je volgens jou het </a:t>
                      </a:r>
                    </a:p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beste energie besparen? </a:t>
                      </a:r>
                    </a:p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432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Wat vind je? </a:t>
                      </a:r>
                    </a:p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/>
                          <a:ea typeface="+mn-ea"/>
                          <a:cs typeface="+mn-cs"/>
                        </a:rPr>
                        <a:t>Wel of geen tweedehandskleding kopen</a:t>
                      </a:r>
                      <a:r>
                        <a:rPr 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/>
                          <a:ea typeface="+mn-ea"/>
                          <a:cs typeface="+mn-cs"/>
                        </a:rPr>
                        <a:t>.</a:t>
                      </a:r>
                      <a:endParaRPr kumimoji="0" lang="nl-NL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Recyclen is beter voor het milieu</a:t>
                      </a:r>
                    </a:p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72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7341328"/>
                  </a:ext>
                </a:extLst>
              </a:tr>
              <a:tr h="2375452">
                <a:tc>
                  <a:txBody>
                    <a:bodyPr/>
                    <a:lstStyle/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Welke spullen kun je eerst (laten) repareren in plaats van </a:t>
                      </a:r>
                    </a:p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gelijk weg te gooien?</a:t>
                      </a:r>
                    </a:p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L="45720" marR="45720" marB="180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/>
                          <a:ea typeface="+mn-ea"/>
                          <a:cs typeface="+mn-cs"/>
                        </a:rPr>
                        <a:t>Je verlaat een kamer waar niemand </a:t>
                      </a:r>
                    </a:p>
                    <a:p>
                      <a:pPr algn="ctr"/>
                      <a:r>
                        <a:rPr kumimoji="0" 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/>
                          <a:ea typeface="+mn-ea"/>
                          <a:cs typeface="+mn-cs"/>
                        </a:rPr>
                        <a:t>meer is. Lampen aan of uit?</a:t>
                      </a:r>
                    </a:p>
                    <a:p>
                      <a:pPr algn="ctr"/>
                      <a:endParaRPr kumimoji="0" 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/>
                        <a:ea typeface="+mn-ea"/>
                        <a:cs typeface="+mn-cs"/>
                      </a:endParaRPr>
                    </a:p>
                  </a:txBody>
                  <a:tcPr marB="432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7980085"/>
                  </a:ext>
                </a:extLst>
              </a:tr>
              <a:tr h="2375452">
                <a:tc>
                  <a:txBody>
                    <a:bodyPr/>
                    <a:lstStyle/>
                    <a:p>
                      <a:pPr marL="0" algn="ctr" defTabSz="1069208" rtl="0" eaLnBrk="1" latinLnBrk="0" hangingPunct="1"/>
                      <a:r>
                        <a:rPr kumimoji="0" 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/>
                          <a:ea typeface="+mn-ea"/>
                          <a:cs typeface="+mn-cs"/>
                        </a:rPr>
                        <a:t>Scheid jij je afval?</a:t>
                      </a:r>
                    </a:p>
                    <a:p>
                      <a:pPr marL="0" algn="ctr" defTabSz="1069208" rtl="0" eaLnBrk="1" latinLnBrk="0" hangingPunct="1"/>
                      <a:endParaRPr kumimoji="0" 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/>
                        <a:ea typeface="+mn-ea"/>
                        <a:cs typeface="+mn-cs"/>
                      </a:endParaRPr>
                    </a:p>
                  </a:txBody>
                  <a:tcPr marB="432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Trap of lift? </a:t>
                      </a:r>
                    </a:p>
                    <a:p>
                      <a:pPr algn="ctr"/>
                      <a:endParaRPr kumimoji="0" 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432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5336272"/>
                  </a:ext>
                </a:extLst>
              </a:tr>
              <a:tr h="2375452">
                <a:tc>
                  <a:txBody>
                    <a:bodyPr/>
                    <a:lstStyle/>
                    <a:p>
                      <a:pPr algn="ctr"/>
                      <a:r>
                        <a:rPr lang="nl-NL" sz="1800" kern="1200" dirty="0">
                          <a:solidFill>
                            <a:srgbClr val="65B32E"/>
                          </a:solidFill>
                          <a:effectLst/>
                          <a:latin typeface="Lexend Deca" pitchFamily="2" charset="0"/>
                          <a:ea typeface="+mn-ea"/>
                          <a:cs typeface="+mn-cs"/>
                        </a:rPr>
                        <a:t>Vaatwasser: vol of halfvol?</a:t>
                      </a:r>
                    </a:p>
                    <a:p>
                      <a:pPr algn="ctr"/>
                      <a:endParaRPr lang="nl-NL" sz="1800" dirty="0">
                        <a:solidFill>
                          <a:srgbClr val="65B32E"/>
                        </a:solidFill>
                        <a:latin typeface="Lexend Deca" pitchFamily="2" charset="0"/>
                      </a:endParaRPr>
                    </a:p>
                  </a:txBody>
                  <a:tcPr marB="432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800" kern="1200" dirty="0">
                          <a:solidFill>
                            <a:srgbClr val="65B32E"/>
                          </a:solidFill>
                          <a:effectLst/>
                          <a:latin typeface="Lexend Deca" pitchFamily="2" charset="0"/>
                          <a:ea typeface="+mn-ea"/>
                          <a:cs typeface="+mn-cs"/>
                        </a:rPr>
                        <a:t>Wat is jouw favoriete </a:t>
                      </a:r>
                    </a:p>
                    <a:p>
                      <a:pPr algn="ctr"/>
                      <a:r>
                        <a:rPr lang="nl-NL" sz="1800" kern="1200" dirty="0">
                          <a:solidFill>
                            <a:srgbClr val="65B32E"/>
                          </a:solidFill>
                          <a:effectLst/>
                          <a:latin typeface="Lexend Deca" pitchFamily="2" charset="0"/>
                          <a:ea typeface="+mn-ea"/>
                          <a:cs typeface="+mn-cs"/>
                        </a:rPr>
                        <a:t>vegetarische gerecht?</a:t>
                      </a:r>
                    </a:p>
                    <a:p>
                      <a:pPr algn="ctr"/>
                      <a:endParaRPr lang="nl-NL" sz="1800" dirty="0">
                        <a:solidFill>
                          <a:srgbClr val="65B32E"/>
                        </a:solidFill>
                        <a:latin typeface="Lexend Deca" pitchFamily="2" charset="0"/>
                      </a:endParaRPr>
                    </a:p>
                  </a:txBody>
                  <a:tcPr marB="432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25791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47238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7A614EC-9945-66A4-DA3E-F13929B028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 3">
            <a:extLst>
              <a:ext uri="{FF2B5EF4-FFF2-40B4-BE49-F238E27FC236}">
                <a16:creationId xmlns:a16="http://schemas.microsoft.com/office/drawing/2014/main" id="{3D7812FD-3F56-CFBC-552A-16AF6738C6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1056628"/>
              </p:ext>
            </p:extLst>
          </p:nvPr>
        </p:nvGraphicFramePr>
        <p:xfrm>
          <a:off x="516834" y="496956"/>
          <a:ext cx="9680714" cy="1425271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840357">
                  <a:extLst>
                    <a:ext uri="{9D8B030D-6E8A-4147-A177-3AD203B41FA5}">
                      <a16:colId xmlns:a16="http://schemas.microsoft.com/office/drawing/2014/main" val="1561306806"/>
                    </a:ext>
                  </a:extLst>
                </a:gridCol>
                <a:gridCol w="4840357">
                  <a:extLst>
                    <a:ext uri="{9D8B030D-6E8A-4147-A177-3AD203B41FA5}">
                      <a16:colId xmlns:a16="http://schemas.microsoft.com/office/drawing/2014/main" val="591869163"/>
                    </a:ext>
                  </a:extLst>
                </a:gridCol>
              </a:tblGrid>
              <a:tr h="2375452">
                <a:tc>
                  <a:txBody>
                    <a:bodyPr/>
                    <a:lstStyle/>
                    <a:p>
                      <a:pPr>
                        <a:tabLst>
                          <a:tab pos="575945" algn="l"/>
                        </a:tabLst>
                      </a:pPr>
                      <a:endParaRPr lang="nl-NL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tabLst>
                          <a:tab pos="575945" algn="l"/>
                        </a:tabLst>
                      </a:pPr>
                      <a:r>
                        <a:rPr lang="nl-NL" sz="900" dirty="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tabLst>
                          <a:tab pos="575945" algn="l"/>
                        </a:tabLst>
                      </a:pPr>
                      <a:r>
                        <a:rPr lang="nl-NL" sz="900" dirty="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tabLst>
                          <a:tab pos="575945" algn="l"/>
                        </a:tabLst>
                      </a:pPr>
                      <a:r>
                        <a:rPr lang="nl-NL" sz="900" dirty="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tabLst>
                          <a:tab pos="575945" algn="l"/>
                        </a:tabLst>
                      </a:pPr>
                      <a:r>
                        <a:rPr lang="nl-NL" sz="900" dirty="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800" dirty="0">
                        <a:solidFill>
                          <a:srgbClr val="65B32E"/>
                        </a:solidFill>
                        <a:effectLst/>
                        <a:latin typeface="Lexend De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tabLst>
                          <a:tab pos="575945" algn="l"/>
                        </a:tabLst>
                      </a:pPr>
                      <a:r>
                        <a:rPr lang="nl-NL" sz="1800" dirty="0">
                          <a:solidFill>
                            <a:srgbClr val="65B32E"/>
                          </a:solidFill>
                          <a:effectLst/>
                          <a:latin typeface="Lexend De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Waarom is het volgens jou belangrijk om energie te besparen?</a:t>
                      </a:r>
                    </a:p>
                    <a:p>
                      <a:pPr algn="ctr">
                        <a:tabLst>
                          <a:tab pos="575945" algn="l"/>
                        </a:tabLst>
                      </a:pPr>
                      <a:endParaRPr lang="nl-NL" sz="1800" dirty="0">
                        <a:solidFill>
                          <a:srgbClr val="65B32E"/>
                        </a:solidFill>
                        <a:effectLst/>
                        <a:latin typeface="Lexend De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432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575945" algn="l"/>
                        </a:tabLst>
                      </a:pPr>
                      <a:endParaRPr lang="nl-NL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tabLst>
                          <a:tab pos="575945" algn="l"/>
                        </a:tabLst>
                      </a:pPr>
                      <a:r>
                        <a:rPr lang="nl-NL" sz="900" dirty="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tabLst>
                          <a:tab pos="575945" algn="l"/>
                        </a:tabLst>
                      </a:pPr>
                      <a:r>
                        <a:rPr lang="nl-NL" sz="900" dirty="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tabLst>
                          <a:tab pos="575945" algn="l"/>
                        </a:tabLst>
                      </a:pPr>
                      <a:r>
                        <a:rPr lang="nl-NL" sz="900" dirty="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tabLst>
                          <a:tab pos="575945" algn="l"/>
                        </a:tabLst>
                      </a:pPr>
                      <a:r>
                        <a:rPr lang="nl-NL" sz="900" dirty="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tabLst>
                          <a:tab pos="575945" algn="l"/>
                        </a:tabLst>
                      </a:pPr>
                      <a:r>
                        <a:rPr lang="nl-NL" sz="1800" kern="1200" dirty="0">
                          <a:solidFill>
                            <a:srgbClr val="65B32E"/>
                          </a:solidFill>
                          <a:effectLst/>
                          <a:latin typeface="Lexend De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Je mobiel is opgeladen.</a:t>
                      </a:r>
                    </a:p>
                    <a:p>
                      <a:pPr algn="ctr">
                        <a:tabLst>
                          <a:tab pos="575945" algn="l"/>
                        </a:tabLst>
                      </a:pPr>
                      <a:r>
                        <a:rPr lang="nl-NL" sz="1800" kern="1200" dirty="0">
                          <a:solidFill>
                            <a:srgbClr val="65B32E"/>
                          </a:solidFill>
                          <a:effectLst/>
                          <a:latin typeface="Lexend De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Oplader in of uit het stopcontact?</a:t>
                      </a:r>
                    </a:p>
                    <a:p>
                      <a:pPr algn="ctr">
                        <a:tabLst>
                          <a:tab pos="575945" algn="l"/>
                        </a:tabLst>
                      </a:pPr>
                      <a:r>
                        <a:rPr lang="nl-NL" sz="1800" kern="1200" dirty="0">
                          <a:solidFill>
                            <a:srgbClr val="65B32E"/>
                          </a:solidFill>
                          <a:effectLst/>
                          <a:latin typeface="Lexend De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tabLst>
                          <a:tab pos="575945" algn="l"/>
                        </a:tabLst>
                      </a:pPr>
                      <a:r>
                        <a:rPr lang="nl-NL" sz="1800" kern="1200" dirty="0">
                          <a:solidFill>
                            <a:srgbClr val="65B32E"/>
                          </a:solidFill>
                          <a:effectLst/>
                          <a:latin typeface="Lexend De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Voorkom sluipverbruik</a:t>
                      </a:r>
                    </a:p>
                    <a:p>
                      <a:pPr algn="ctr">
                        <a:tabLst>
                          <a:tab pos="575945" algn="l"/>
                        </a:tabLst>
                      </a:pPr>
                      <a:endParaRPr lang="nl-NL" sz="1800" kern="1200" dirty="0">
                        <a:solidFill>
                          <a:srgbClr val="65B32E"/>
                        </a:solidFill>
                        <a:effectLst/>
                        <a:latin typeface="Lexend De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B="72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203468"/>
                  </a:ext>
                </a:extLst>
              </a:tr>
              <a:tr h="2375452">
                <a:tc>
                  <a:txBody>
                    <a:bodyPr/>
                    <a:lstStyle/>
                    <a:p>
                      <a:pPr algn="ctr" rtl="0"/>
                      <a:r>
                        <a:rPr lang="nl-NL" sz="1800" b="0" i="0" u="none" strike="noStrike" kern="1200" baseline="0" dirty="0">
                          <a:solidFill>
                            <a:srgbClr val="65B32E"/>
                          </a:solidFill>
                          <a:latin typeface="Lexend Deca" pitchFamily="2" charset="0"/>
                          <a:ea typeface="+mn-ea"/>
                          <a:cs typeface="+mn-cs"/>
                        </a:rPr>
                        <a:t>Vergeet jij wel eens om apparaten uit te schakelen voordat je naar bed gaat?</a:t>
                      </a:r>
                    </a:p>
                    <a:p>
                      <a:pPr algn="ctr" rtl="0"/>
                      <a:endParaRPr lang="nl-NL" sz="1800" b="0" i="0" u="none" strike="noStrike" kern="1200" baseline="0" dirty="0">
                        <a:solidFill>
                          <a:srgbClr val="65B32E"/>
                        </a:solidFill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432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Kook Weetje</a:t>
                      </a:r>
                    </a:p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Met de deksel op de pan is je </a:t>
                      </a:r>
                    </a:p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voedsel sneller gaar.</a:t>
                      </a:r>
                    </a:p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En het kost minder energie.</a:t>
                      </a:r>
                    </a:p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72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485255"/>
                  </a:ext>
                </a:extLst>
              </a:tr>
              <a:tr h="2375452">
                <a:tc>
                  <a:txBody>
                    <a:bodyPr/>
                    <a:lstStyle/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Zonnige Dag Weetje</a:t>
                      </a:r>
                    </a:p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Zonwering of dichte gordijnen helpen </a:t>
                      </a:r>
                    </a:p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om je huis koeler te houden </a:t>
                      </a:r>
                    </a:p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op zonnige dagen.</a:t>
                      </a:r>
                    </a:p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72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Plastic drinkfles of herbruikbare thermosfles? </a:t>
                      </a:r>
                    </a:p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432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7341328"/>
                  </a:ext>
                </a:extLst>
              </a:tr>
              <a:tr h="2375452">
                <a:tc>
                  <a:txBody>
                    <a:bodyPr/>
                    <a:lstStyle/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Voedsel Weetje</a:t>
                      </a:r>
                    </a:p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Verse groente en fruit uit het seizoen eten is beter voor het milieu.</a:t>
                      </a:r>
                    </a:p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L="45720" marR="45720" marB="180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Je hebt het koud op je werkplek.</a:t>
                      </a:r>
                    </a:p>
                    <a:p>
                      <a:pPr algn="ctr"/>
                      <a:r>
                        <a:rPr kumimoji="0" 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Trui of vest aan of verwarming hoger?</a:t>
                      </a:r>
                    </a:p>
                    <a:p>
                      <a:pPr algn="ctr"/>
                      <a:endParaRPr kumimoji="0" 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432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7980085"/>
                  </a:ext>
                </a:extLst>
              </a:tr>
              <a:tr h="2375452">
                <a:tc>
                  <a:txBody>
                    <a:bodyPr/>
                    <a:lstStyle/>
                    <a:p>
                      <a:pPr marL="0" algn="ctr" defTabSz="1069208" rtl="0" eaLnBrk="1" latinLnBrk="0" hangingPunct="1"/>
                      <a:r>
                        <a:rPr kumimoji="0" 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Vul hier je eigen </a:t>
                      </a:r>
                      <a:r>
                        <a:rPr lang="nl-NL" sz="1800" kern="1200" dirty="0">
                          <a:solidFill>
                            <a:srgbClr val="65B32E"/>
                          </a:solidFill>
                          <a:effectLst/>
                          <a:latin typeface="Lexend Deca" pitchFamily="2" charset="0"/>
                          <a:ea typeface="+mn-ea"/>
                          <a:cs typeface="+mn-cs"/>
                        </a:rPr>
                        <a:t>vraag </a:t>
                      </a:r>
                    </a:p>
                    <a:p>
                      <a:pPr marL="0" algn="ctr" defTabSz="1069208" rtl="0" eaLnBrk="1" latinLnBrk="0" hangingPunct="1"/>
                      <a:r>
                        <a:rPr lang="nl-NL" sz="1800" kern="1200" dirty="0">
                          <a:solidFill>
                            <a:srgbClr val="65B32E"/>
                          </a:solidFill>
                          <a:effectLst/>
                          <a:latin typeface="Lexend Deca" pitchFamily="2" charset="0"/>
                          <a:ea typeface="+mn-ea"/>
                          <a:cs typeface="+mn-cs"/>
                        </a:rPr>
                        <a:t>of dilemma in.</a:t>
                      </a:r>
                    </a:p>
                    <a:p>
                      <a:pPr marL="0" algn="ctr" defTabSz="1069208" rtl="0" eaLnBrk="1" latinLnBrk="0" hangingPunct="1"/>
                      <a:endParaRPr kumimoji="0" 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432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69208" rtl="0" eaLnBrk="1" latinLnBrk="0" hangingPunct="1"/>
                      <a:r>
                        <a:rPr kumimoji="0" 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Vul hier je eigen </a:t>
                      </a:r>
                      <a:r>
                        <a:rPr lang="nl-NL" sz="1800" kern="1200" dirty="0">
                          <a:solidFill>
                            <a:srgbClr val="65B32E"/>
                          </a:solidFill>
                          <a:effectLst/>
                          <a:latin typeface="Lexend Deca" pitchFamily="2" charset="0"/>
                          <a:ea typeface="+mn-ea"/>
                          <a:cs typeface="+mn-cs"/>
                        </a:rPr>
                        <a:t>vraag </a:t>
                      </a:r>
                    </a:p>
                    <a:p>
                      <a:pPr marL="0" algn="ctr" defTabSz="1069208" rtl="0" eaLnBrk="1" latinLnBrk="0" hangingPunct="1"/>
                      <a:r>
                        <a:rPr lang="nl-NL" sz="1800" kern="1200" dirty="0">
                          <a:solidFill>
                            <a:srgbClr val="65B32E"/>
                          </a:solidFill>
                          <a:effectLst/>
                          <a:latin typeface="Lexend Deca" pitchFamily="2" charset="0"/>
                          <a:ea typeface="+mn-ea"/>
                          <a:cs typeface="+mn-cs"/>
                        </a:rPr>
                        <a:t>of dilemma in.</a:t>
                      </a:r>
                    </a:p>
                    <a:p>
                      <a:pPr marL="0" algn="ctr" defTabSz="1069208" rtl="0" eaLnBrk="1" latinLnBrk="0" hangingPunct="1"/>
                      <a:endParaRPr kumimoji="0" 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432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5336272"/>
                  </a:ext>
                </a:extLst>
              </a:tr>
              <a:tr h="2375452">
                <a:tc>
                  <a:txBody>
                    <a:bodyPr/>
                    <a:lstStyle/>
                    <a:p>
                      <a:pPr marL="0" algn="ctr" defTabSz="1069208" rtl="0" eaLnBrk="1" latinLnBrk="0" hangingPunct="1"/>
                      <a:r>
                        <a:rPr kumimoji="0" 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Vul hier je eigen </a:t>
                      </a:r>
                      <a:r>
                        <a:rPr lang="nl-NL" sz="1800" kern="1200" dirty="0">
                          <a:solidFill>
                            <a:srgbClr val="65B32E"/>
                          </a:solidFill>
                          <a:effectLst/>
                          <a:latin typeface="Lexend Deca" pitchFamily="2" charset="0"/>
                          <a:ea typeface="+mn-ea"/>
                          <a:cs typeface="+mn-cs"/>
                        </a:rPr>
                        <a:t>vraag </a:t>
                      </a:r>
                    </a:p>
                    <a:p>
                      <a:pPr marL="0" algn="ctr" defTabSz="1069208" rtl="0" eaLnBrk="1" latinLnBrk="0" hangingPunct="1"/>
                      <a:r>
                        <a:rPr lang="nl-NL" sz="1800" kern="1200" dirty="0">
                          <a:solidFill>
                            <a:srgbClr val="65B32E"/>
                          </a:solidFill>
                          <a:effectLst/>
                          <a:latin typeface="Lexend Deca" pitchFamily="2" charset="0"/>
                          <a:ea typeface="+mn-ea"/>
                          <a:cs typeface="+mn-cs"/>
                        </a:rPr>
                        <a:t>of dilemma in.</a:t>
                      </a:r>
                    </a:p>
                    <a:p>
                      <a:pPr marL="0" algn="ctr" defTabSz="1069208" rtl="0" eaLnBrk="1" latinLnBrk="0" hangingPunct="1"/>
                      <a:endParaRPr kumimoji="0" 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432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69208" rtl="0" eaLnBrk="1" latinLnBrk="0" hangingPunct="1"/>
                      <a:r>
                        <a:rPr kumimoji="0" 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Vul hier je eigen </a:t>
                      </a:r>
                      <a:r>
                        <a:rPr lang="nl-NL" sz="1800" kern="1200" dirty="0">
                          <a:solidFill>
                            <a:srgbClr val="65B32E"/>
                          </a:solidFill>
                          <a:effectLst/>
                          <a:latin typeface="Lexend Deca" pitchFamily="2" charset="0"/>
                          <a:ea typeface="+mn-ea"/>
                          <a:cs typeface="+mn-cs"/>
                        </a:rPr>
                        <a:t>vraag </a:t>
                      </a:r>
                    </a:p>
                    <a:p>
                      <a:pPr marL="0" algn="ctr" defTabSz="1069208" rtl="0" eaLnBrk="1" latinLnBrk="0" hangingPunct="1"/>
                      <a:r>
                        <a:rPr lang="nl-NL" sz="1800" kern="1200" dirty="0">
                          <a:solidFill>
                            <a:srgbClr val="65B32E"/>
                          </a:solidFill>
                          <a:effectLst/>
                          <a:latin typeface="Lexend Deca" pitchFamily="2" charset="0"/>
                          <a:ea typeface="+mn-ea"/>
                          <a:cs typeface="+mn-cs"/>
                        </a:rPr>
                        <a:t>of dilemma in.</a:t>
                      </a:r>
                    </a:p>
                    <a:p>
                      <a:pPr marL="0" algn="ctr" defTabSz="1069208" rtl="0" eaLnBrk="1" latinLnBrk="0" hangingPunct="1"/>
                      <a:endParaRPr kumimoji="0" 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432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25791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78790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EFDC48-88AA-D87D-E449-F373F79C99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 3">
            <a:extLst>
              <a:ext uri="{FF2B5EF4-FFF2-40B4-BE49-F238E27FC236}">
                <a16:creationId xmlns:a16="http://schemas.microsoft.com/office/drawing/2014/main" id="{FCC2CD98-6E02-69C0-E5A1-0AA6D4A974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8810734"/>
              </p:ext>
            </p:extLst>
          </p:nvPr>
        </p:nvGraphicFramePr>
        <p:xfrm>
          <a:off x="516834" y="496956"/>
          <a:ext cx="9680714" cy="1425271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840357">
                  <a:extLst>
                    <a:ext uri="{9D8B030D-6E8A-4147-A177-3AD203B41FA5}">
                      <a16:colId xmlns:a16="http://schemas.microsoft.com/office/drawing/2014/main" val="1561306806"/>
                    </a:ext>
                  </a:extLst>
                </a:gridCol>
                <a:gridCol w="4840357">
                  <a:extLst>
                    <a:ext uri="{9D8B030D-6E8A-4147-A177-3AD203B41FA5}">
                      <a16:colId xmlns:a16="http://schemas.microsoft.com/office/drawing/2014/main" val="591869163"/>
                    </a:ext>
                  </a:extLst>
                </a:gridCol>
              </a:tblGrid>
              <a:tr h="2375452">
                <a:tc>
                  <a:txBody>
                    <a:bodyPr/>
                    <a:lstStyle/>
                    <a:p>
                      <a:pPr>
                        <a:tabLst>
                          <a:tab pos="575945" algn="l"/>
                        </a:tabLst>
                      </a:pPr>
                      <a:endParaRPr lang="nl-NL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tabLst>
                          <a:tab pos="575945" algn="l"/>
                        </a:tabLst>
                      </a:pPr>
                      <a:r>
                        <a:rPr lang="nl-NL" sz="900" dirty="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tabLst>
                          <a:tab pos="575945" algn="l"/>
                        </a:tabLst>
                      </a:pPr>
                      <a:r>
                        <a:rPr lang="nl-NL" sz="900" dirty="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tabLst>
                          <a:tab pos="575945" algn="l"/>
                        </a:tabLst>
                      </a:pPr>
                      <a:r>
                        <a:rPr lang="nl-NL" sz="900" dirty="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tabLst>
                          <a:tab pos="575945" algn="l"/>
                        </a:tabLst>
                      </a:pPr>
                      <a:r>
                        <a:rPr lang="nl-NL" sz="900" dirty="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800" dirty="0">
                        <a:solidFill>
                          <a:srgbClr val="65B32E"/>
                        </a:solidFill>
                        <a:effectLst/>
                        <a:latin typeface="Lexend De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algn="ctr" defTabSz="1069208" rtl="0" eaLnBrk="1" latinLnBrk="0" hangingPunct="1"/>
                      <a:r>
                        <a:rPr kumimoji="0" 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Vul hier je eigen </a:t>
                      </a:r>
                      <a:r>
                        <a:rPr lang="nl-NL" sz="1800" kern="1200" dirty="0">
                          <a:solidFill>
                            <a:srgbClr val="65B32E"/>
                          </a:solidFill>
                          <a:effectLst/>
                          <a:latin typeface="Lexend Deca" pitchFamily="2" charset="0"/>
                          <a:ea typeface="+mn-ea"/>
                          <a:cs typeface="+mn-cs"/>
                        </a:rPr>
                        <a:t>vraag </a:t>
                      </a:r>
                    </a:p>
                    <a:p>
                      <a:pPr marL="0" algn="ctr" defTabSz="1069208" rtl="0" eaLnBrk="1" latinLnBrk="0" hangingPunct="1"/>
                      <a:r>
                        <a:rPr lang="nl-NL" sz="1800" kern="1200" dirty="0">
                          <a:solidFill>
                            <a:srgbClr val="65B32E"/>
                          </a:solidFill>
                          <a:effectLst/>
                          <a:latin typeface="Lexend Deca" pitchFamily="2" charset="0"/>
                          <a:ea typeface="+mn-ea"/>
                          <a:cs typeface="+mn-cs"/>
                        </a:rPr>
                        <a:t>of dilemma in.</a:t>
                      </a:r>
                    </a:p>
                    <a:p>
                      <a:pPr marL="0" algn="ctr" defTabSz="1069208" rtl="0" eaLnBrk="1" latinLnBrk="0" hangingPunct="1"/>
                      <a:endParaRPr kumimoji="0" 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432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575945" algn="l"/>
                        </a:tabLst>
                      </a:pPr>
                      <a:endParaRPr lang="nl-NL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tabLst>
                          <a:tab pos="575945" algn="l"/>
                        </a:tabLst>
                      </a:pPr>
                      <a:r>
                        <a:rPr lang="nl-NL" sz="900" dirty="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tabLst>
                          <a:tab pos="575945" algn="l"/>
                        </a:tabLst>
                      </a:pPr>
                      <a:r>
                        <a:rPr lang="nl-NL" sz="900" dirty="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tabLst>
                          <a:tab pos="575945" algn="l"/>
                        </a:tabLst>
                      </a:pPr>
                      <a:r>
                        <a:rPr lang="nl-NL" sz="900" dirty="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tabLst>
                          <a:tab pos="575945" algn="l"/>
                        </a:tabLst>
                      </a:pPr>
                      <a:r>
                        <a:rPr lang="nl-NL" sz="900" dirty="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algn="ctr" defTabSz="1069208" rtl="0" eaLnBrk="1" latinLnBrk="0" hangingPunct="1"/>
                      <a:r>
                        <a:rPr kumimoji="0" 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Vul hier je eigen </a:t>
                      </a:r>
                      <a:r>
                        <a:rPr lang="nl-NL" sz="1800" kern="1200" dirty="0">
                          <a:solidFill>
                            <a:srgbClr val="65B32E"/>
                          </a:solidFill>
                          <a:effectLst/>
                          <a:latin typeface="Lexend Deca" pitchFamily="2" charset="0"/>
                          <a:ea typeface="+mn-ea"/>
                          <a:cs typeface="+mn-cs"/>
                        </a:rPr>
                        <a:t>vraag </a:t>
                      </a:r>
                    </a:p>
                    <a:p>
                      <a:pPr marL="0" algn="ctr" defTabSz="1069208" rtl="0" eaLnBrk="1" latinLnBrk="0" hangingPunct="1"/>
                      <a:r>
                        <a:rPr lang="nl-NL" sz="1800" kern="1200" dirty="0">
                          <a:solidFill>
                            <a:srgbClr val="65B32E"/>
                          </a:solidFill>
                          <a:effectLst/>
                          <a:latin typeface="Lexend Deca" pitchFamily="2" charset="0"/>
                          <a:ea typeface="+mn-ea"/>
                          <a:cs typeface="+mn-cs"/>
                        </a:rPr>
                        <a:t>of dilemma in.</a:t>
                      </a:r>
                    </a:p>
                    <a:p>
                      <a:pPr marL="0" algn="ctr" defTabSz="1069208" rtl="0" eaLnBrk="1" latinLnBrk="0" hangingPunct="1"/>
                      <a:endParaRPr kumimoji="0" 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L="45720" marR="45720" marB="432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203468"/>
                  </a:ext>
                </a:extLst>
              </a:tr>
              <a:tr h="2375452">
                <a:tc>
                  <a:txBody>
                    <a:bodyPr/>
                    <a:lstStyle/>
                    <a:p>
                      <a:pPr marL="0" algn="ctr" defTabSz="1069208" rtl="0" eaLnBrk="1" latinLnBrk="0" hangingPunct="1"/>
                      <a:r>
                        <a:rPr kumimoji="0" 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Vul hier je eigen </a:t>
                      </a:r>
                      <a:r>
                        <a:rPr lang="nl-NL" sz="1800" kern="1200" dirty="0">
                          <a:solidFill>
                            <a:srgbClr val="65B32E"/>
                          </a:solidFill>
                          <a:effectLst/>
                          <a:latin typeface="Lexend Deca" pitchFamily="2" charset="0"/>
                          <a:ea typeface="+mn-ea"/>
                          <a:cs typeface="+mn-cs"/>
                        </a:rPr>
                        <a:t>vraag </a:t>
                      </a:r>
                    </a:p>
                    <a:p>
                      <a:pPr marL="0" algn="ctr" defTabSz="1069208" rtl="0" eaLnBrk="1" latinLnBrk="0" hangingPunct="1"/>
                      <a:r>
                        <a:rPr lang="nl-NL" sz="1800" kern="1200" dirty="0">
                          <a:solidFill>
                            <a:srgbClr val="65B32E"/>
                          </a:solidFill>
                          <a:effectLst/>
                          <a:latin typeface="Lexend Deca" pitchFamily="2" charset="0"/>
                          <a:ea typeface="+mn-ea"/>
                          <a:cs typeface="+mn-cs"/>
                        </a:rPr>
                        <a:t>of dilemma in.</a:t>
                      </a:r>
                    </a:p>
                    <a:p>
                      <a:pPr marL="0" algn="ctr" defTabSz="1069208" rtl="0" eaLnBrk="1" latinLnBrk="0" hangingPunct="1"/>
                      <a:endParaRPr kumimoji="0" 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432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69208" rtl="0" eaLnBrk="1" latinLnBrk="0" hangingPunct="1"/>
                      <a:r>
                        <a:rPr kumimoji="0" 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Vul hier je eigen </a:t>
                      </a:r>
                      <a:r>
                        <a:rPr lang="nl-NL" sz="1800" kern="1200" dirty="0">
                          <a:solidFill>
                            <a:srgbClr val="65B32E"/>
                          </a:solidFill>
                          <a:effectLst/>
                          <a:latin typeface="Lexend Deca" pitchFamily="2" charset="0"/>
                          <a:ea typeface="+mn-ea"/>
                          <a:cs typeface="+mn-cs"/>
                        </a:rPr>
                        <a:t>vraag </a:t>
                      </a:r>
                    </a:p>
                    <a:p>
                      <a:pPr marL="0" algn="ctr" defTabSz="1069208" rtl="0" eaLnBrk="1" latinLnBrk="0" hangingPunct="1"/>
                      <a:r>
                        <a:rPr lang="nl-NL" sz="1800" kern="1200" dirty="0">
                          <a:solidFill>
                            <a:srgbClr val="65B32E"/>
                          </a:solidFill>
                          <a:effectLst/>
                          <a:latin typeface="Lexend Deca" pitchFamily="2" charset="0"/>
                          <a:ea typeface="+mn-ea"/>
                          <a:cs typeface="+mn-cs"/>
                        </a:rPr>
                        <a:t>of dilemma in.</a:t>
                      </a:r>
                    </a:p>
                    <a:p>
                      <a:pPr marL="0" algn="ctr" defTabSz="1069208" rtl="0" eaLnBrk="1" latinLnBrk="0" hangingPunct="1"/>
                      <a:endParaRPr kumimoji="0" 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432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485255"/>
                  </a:ext>
                </a:extLst>
              </a:tr>
              <a:tr h="2375452">
                <a:tc>
                  <a:txBody>
                    <a:bodyPr/>
                    <a:lstStyle/>
                    <a:p>
                      <a:pPr marL="0" algn="ctr" defTabSz="1069208" rtl="0" eaLnBrk="1" latinLnBrk="0" hangingPunct="1"/>
                      <a:r>
                        <a:rPr kumimoji="0" 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Vul hier je eigen </a:t>
                      </a:r>
                      <a:r>
                        <a:rPr lang="nl-NL" sz="1800" kern="1200" dirty="0">
                          <a:solidFill>
                            <a:srgbClr val="65B32E"/>
                          </a:solidFill>
                          <a:effectLst/>
                          <a:latin typeface="Lexend Deca" pitchFamily="2" charset="0"/>
                          <a:ea typeface="+mn-ea"/>
                          <a:cs typeface="+mn-cs"/>
                        </a:rPr>
                        <a:t>vraag </a:t>
                      </a:r>
                    </a:p>
                    <a:p>
                      <a:pPr marL="0" algn="ctr" defTabSz="1069208" rtl="0" eaLnBrk="1" latinLnBrk="0" hangingPunct="1"/>
                      <a:r>
                        <a:rPr lang="nl-NL" sz="1800" kern="1200" dirty="0">
                          <a:solidFill>
                            <a:srgbClr val="65B32E"/>
                          </a:solidFill>
                          <a:effectLst/>
                          <a:latin typeface="Lexend Deca" pitchFamily="2" charset="0"/>
                          <a:ea typeface="+mn-ea"/>
                          <a:cs typeface="+mn-cs"/>
                        </a:rPr>
                        <a:t>of dilemma in.</a:t>
                      </a:r>
                    </a:p>
                    <a:p>
                      <a:pPr marL="0" algn="ctr" defTabSz="1069208" rtl="0" eaLnBrk="1" latinLnBrk="0" hangingPunct="1"/>
                      <a:endParaRPr kumimoji="0" 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432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  <a:p>
                      <a:pPr marL="0" algn="ctr" defTabSz="1069208" rtl="0" eaLnBrk="1" latinLnBrk="0" hangingPunct="1"/>
                      <a:r>
                        <a:rPr kumimoji="0" 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Vul hier je eigen </a:t>
                      </a:r>
                      <a:r>
                        <a:rPr lang="nl-NL" sz="1800" kern="1200" dirty="0">
                          <a:solidFill>
                            <a:srgbClr val="65B32E"/>
                          </a:solidFill>
                          <a:effectLst/>
                          <a:latin typeface="Lexend Deca" pitchFamily="2" charset="0"/>
                          <a:ea typeface="+mn-ea"/>
                          <a:cs typeface="+mn-cs"/>
                        </a:rPr>
                        <a:t>vraag </a:t>
                      </a:r>
                    </a:p>
                    <a:p>
                      <a:pPr marL="0" algn="ctr" defTabSz="1069208" rtl="0" eaLnBrk="1" latinLnBrk="0" hangingPunct="1"/>
                      <a:r>
                        <a:rPr lang="nl-NL" sz="1800" kern="1200" dirty="0">
                          <a:solidFill>
                            <a:srgbClr val="65B32E"/>
                          </a:solidFill>
                          <a:effectLst/>
                          <a:latin typeface="Lexend Deca" pitchFamily="2" charset="0"/>
                          <a:ea typeface="+mn-ea"/>
                          <a:cs typeface="+mn-cs"/>
                        </a:rPr>
                        <a:t>of dilemma in.</a:t>
                      </a:r>
                    </a:p>
                    <a:p>
                      <a:pPr marL="0" algn="ctr" defTabSz="1069208" rtl="0" eaLnBrk="1" latinLnBrk="0" hangingPunct="1"/>
                      <a:endParaRPr kumimoji="0" 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432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7341328"/>
                  </a:ext>
                </a:extLst>
              </a:tr>
              <a:tr h="2375452">
                <a:tc>
                  <a:txBody>
                    <a:bodyPr/>
                    <a:lstStyle/>
                    <a:p>
                      <a:pPr marL="0" algn="ctr" defTabSz="1069208" rtl="0" eaLnBrk="1" latinLnBrk="0" hangingPunct="1"/>
                      <a:r>
                        <a:rPr kumimoji="0" 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Vul hier je eigen </a:t>
                      </a:r>
                      <a:r>
                        <a:rPr lang="nl-NL" sz="1800" kern="1200" dirty="0">
                          <a:solidFill>
                            <a:srgbClr val="65B32E"/>
                          </a:solidFill>
                          <a:effectLst/>
                          <a:latin typeface="Lexend Deca" pitchFamily="2" charset="0"/>
                          <a:ea typeface="+mn-ea"/>
                          <a:cs typeface="+mn-cs"/>
                        </a:rPr>
                        <a:t>vraag </a:t>
                      </a:r>
                    </a:p>
                    <a:p>
                      <a:pPr marL="0" algn="ctr" defTabSz="1069208" rtl="0" eaLnBrk="1" latinLnBrk="0" hangingPunct="1"/>
                      <a:r>
                        <a:rPr lang="nl-NL" sz="1800" kern="1200" dirty="0">
                          <a:solidFill>
                            <a:srgbClr val="65B32E"/>
                          </a:solidFill>
                          <a:effectLst/>
                          <a:latin typeface="Lexend Deca" pitchFamily="2" charset="0"/>
                          <a:ea typeface="+mn-ea"/>
                          <a:cs typeface="+mn-cs"/>
                        </a:rPr>
                        <a:t>of dilemma in.</a:t>
                      </a:r>
                    </a:p>
                    <a:p>
                      <a:pPr marL="0" algn="ctr" defTabSz="1069208" rtl="0" eaLnBrk="1" latinLnBrk="0" hangingPunct="1"/>
                      <a:endParaRPr kumimoji="0" 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L="45720" marR="45720" marB="432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69208" rtl="0" eaLnBrk="1" latinLnBrk="0" hangingPunct="1"/>
                      <a:r>
                        <a:rPr kumimoji="0" 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Vul hier je eigen </a:t>
                      </a:r>
                      <a:r>
                        <a:rPr lang="nl-NL" sz="1800" kern="1200" dirty="0">
                          <a:solidFill>
                            <a:srgbClr val="65B32E"/>
                          </a:solidFill>
                          <a:effectLst/>
                          <a:latin typeface="Lexend Deca" pitchFamily="2" charset="0"/>
                          <a:ea typeface="+mn-ea"/>
                          <a:cs typeface="+mn-cs"/>
                        </a:rPr>
                        <a:t>vraag </a:t>
                      </a:r>
                    </a:p>
                    <a:p>
                      <a:pPr marL="0" algn="ctr" defTabSz="1069208" rtl="0" eaLnBrk="1" latinLnBrk="0" hangingPunct="1"/>
                      <a:r>
                        <a:rPr lang="nl-NL" sz="1800" kern="1200" dirty="0">
                          <a:solidFill>
                            <a:srgbClr val="65B32E"/>
                          </a:solidFill>
                          <a:effectLst/>
                          <a:latin typeface="Lexend Deca" pitchFamily="2" charset="0"/>
                          <a:ea typeface="+mn-ea"/>
                          <a:cs typeface="+mn-cs"/>
                        </a:rPr>
                        <a:t>of dilemma in.</a:t>
                      </a:r>
                    </a:p>
                    <a:p>
                      <a:pPr marL="0" algn="ctr" defTabSz="1069208" rtl="0" eaLnBrk="1" latinLnBrk="0" hangingPunct="1"/>
                      <a:endParaRPr kumimoji="0" 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432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7980085"/>
                  </a:ext>
                </a:extLst>
              </a:tr>
              <a:tr h="2375452">
                <a:tc>
                  <a:txBody>
                    <a:bodyPr/>
                    <a:lstStyle/>
                    <a:p>
                      <a:pPr marL="0" algn="ctr" defTabSz="1069208" rtl="0" eaLnBrk="1" latinLnBrk="0" hangingPunct="1"/>
                      <a:r>
                        <a:rPr kumimoji="0" 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Vul hier je eigen </a:t>
                      </a:r>
                      <a:r>
                        <a:rPr lang="nl-NL" sz="1800" kern="1200" dirty="0">
                          <a:solidFill>
                            <a:srgbClr val="65B32E"/>
                          </a:solidFill>
                          <a:effectLst/>
                          <a:latin typeface="Lexend Deca" pitchFamily="2" charset="0"/>
                          <a:ea typeface="+mn-ea"/>
                          <a:cs typeface="+mn-cs"/>
                        </a:rPr>
                        <a:t>vraag </a:t>
                      </a:r>
                    </a:p>
                    <a:p>
                      <a:pPr marL="0" algn="ctr" defTabSz="1069208" rtl="0" eaLnBrk="1" latinLnBrk="0" hangingPunct="1"/>
                      <a:r>
                        <a:rPr lang="nl-NL" sz="1800" kern="1200" dirty="0">
                          <a:solidFill>
                            <a:srgbClr val="65B32E"/>
                          </a:solidFill>
                          <a:effectLst/>
                          <a:latin typeface="Lexend Deca" pitchFamily="2" charset="0"/>
                          <a:ea typeface="+mn-ea"/>
                          <a:cs typeface="+mn-cs"/>
                        </a:rPr>
                        <a:t>of dilemma in.</a:t>
                      </a:r>
                    </a:p>
                    <a:p>
                      <a:pPr marL="0" algn="ctr" defTabSz="1069208" rtl="0" eaLnBrk="1" latinLnBrk="0" hangingPunct="1"/>
                      <a:endParaRPr kumimoji="0" 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432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69208" rtl="0" eaLnBrk="1" latinLnBrk="0" hangingPunct="1"/>
                      <a:r>
                        <a:rPr kumimoji="0" 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Vul hier je eigen </a:t>
                      </a:r>
                      <a:r>
                        <a:rPr lang="nl-NL" sz="1800" kern="1200" dirty="0">
                          <a:solidFill>
                            <a:srgbClr val="65B32E"/>
                          </a:solidFill>
                          <a:effectLst/>
                          <a:latin typeface="Lexend Deca" pitchFamily="2" charset="0"/>
                          <a:ea typeface="+mn-ea"/>
                          <a:cs typeface="+mn-cs"/>
                        </a:rPr>
                        <a:t>vraag </a:t>
                      </a:r>
                    </a:p>
                    <a:p>
                      <a:pPr marL="0" algn="ctr" defTabSz="1069208" rtl="0" eaLnBrk="1" latinLnBrk="0" hangingPunct="1"/>
                      <a:r>
                        <a:rPr lang="nl-NL" sz="1800" kern="1200" dirty="0">
                          <a:solidFill>
                            <a:srgbClr val="65B32E"/>
                          </a:solidFill>
                          <a:effectLst/>
                          <a:latin typeface="Lexend Deca" pitchFamily="2" charset="0"/>
                          <a:ea typeface="+mn-ea"/>
                          <a:cs typeface="+mn-cs"/>
                        </a:rPr>
                        <a:t>of dilemma in.</a:t>
                      </a:r>
                    </a:p>
                    <a:p>
                      <a:pPr marL="0" algn="ctr" defTabSz="1069208" rtl="0" eaLnBrk="1" latinLnBrk="0" hangingPunct="1"/>
                      <a:endParaRPr kumimoji="0" 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432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5336272"/>
                  </a:ext>
                </a:extLst>
              </a:tr>
              <a:tr h="2375452">
                <a:tc>
                  <a:txBody>
                    <a:bodyPr/>
                    <a:lstStyle/>
                    <a:p>
                      <a:pPr marL="0" algn="ctr" defTabSz="1069208" rtl="0" eaLnBrk="1" latinLnBrk="0" hangingPunct="1"/>
                      <a:r>
                        <a:rPr kumimoji="0" 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Vul hier je eigen </a:t>
                      </a:r>
                      <a:r>
                        <a:rPr lang="nl-NL" sz="1800" kern="1200" dirty="0">
                          <a:solidFill>
                            <a:srgbClr val="65B32E"/>
                          </a:solidFill>
                          <a:effectLst/>
                          <a:latin typeface="Lexend Deca" pitchFamily="2" charset="0"/>
                          <a:ea typeface="+mn-ea"/>
                          <a:cs typeface="+mn-cs"/>
                        </a:rPr>
                        <a:t>vraag </a:t>
                      </a:r>
                    </a:p>
                    <a:p>
                      <a:pPr marL="0" algn="ctr" defTabSz="1069208" rtl="0" eaLnBrk="1" latinLnBrk="0" hangingPunct="1"/>
                      <a:r>
                        <a:rPr lang="nl-NL" sz="1800" kern="1200" dirty="0">
                          <a:solidFill>
                            <a:srgbClr val="65B32E"/>
                          </a:solidFill>
                          <a:effectLst/>
                          <a:latin typeface="Lexend Deca" pitchFamily="2" charset="0"/>
                          <a:ea typeface="+mn-ea"/>
                          <a:cs typeface="+mn-cs"/>
                        </a:rPr>
                        <a:t>of dilemma in.</a:t>
                      </a:r>
                    </a:p>
                    <a:p>
                      <a:pPr marL="0" algn="ctr" defTabSz="1069208" rtl="0" eaLnBrk="1" latinLnBrk="0" hangingPunct="1"/>
                      <a:endParaRPr kumimoji="0" 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432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69208" rtl="0" eaLnBrk="1" latinLnBrk="0" hangingPunct="1"/>
                      <a:r>
                        <a:rPr kumimoji="0" 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Vul hier je eigen </a:t>
                      </a:r>
                      <a:r>
                        <a:rPr lang="nl-NL" sz="1800" kern="1200" dirty="0">
                          <a:solidFill>
                            <a:srgbClr val="65B32E"/>
                          </a:solidFill>
                          <a:effectLst/>
                          <a:latin typeface="Lexend Deca" pitchFamily="2" charset="0"/>
                          <a:ea typeface="+mn-ea"/>
                          <a:cs typeface="+mn-cs"/>
                        </a:rPr>
                        <a:t>vraag </a:t>
                      </a:r>
                    </a:p>
                    <a:p>
                      <a:pPr marL="0" algn="ctr" defTabSz="1069208" rtl="0" eaLnBrk="1" latinLnBrk="0" hangingPunct="1"/>
                      <a:r>
                        <a:rPr lang="nl-NL" sz="1800" kern="1200" dirty="0">
                          <a:solidFill>
                            <a:srgbClr val="65B32E"/>
                          </a:solidFill>
                          <a:effectLst/>
                          <a:latin typeface="Lexend Deca" pitchFamily="2" charset="0"/>
                          <a:ea typeface="+mn-ea"/>
                          <a:cs typeface="+mn-cs"/>
                        </a:rPr>
                        <a:t>of dilemma in.</a:t>
                      </a:r>
                    </a:p>
                    <a:p>
                      <a:pPr marL="0" algn="ctr" defTabSz="1069208" rtl="0" eaLnBrk="1" latinLnBrk="0" hangingPunct="1"/>
                      <a:endParaRPr kumimoji="0" 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432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25791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7277777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thema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Kantoorthema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ddfc4a7-2327-4f2d-b29d-dda666fbba38" xsi:nil="true"/>
    <lcf76f155ced4ddcb4097134ff3c332f xmlns="45b0fde6-3671-446b-8026-4c0d418a39e7">
      <Terms xmlns="http://schemas.microsoft.com/office/infopath/2007/PartnerControls"/>
    </lcf76f155ced4ddcb4097134ff3c332f>
    <SharedWithUsers xmlns="7ddfc4a7-2327-4f2d-b29d-dda666fbba38">
      <UserInfo>
        <DisplayName>Irene Kraak (Stimular)</DisplayName>
        <AccountId>29</AccountId>
        <AccountType/>
      </UserInfo>
    </SharedWithUsers>
    <Extern_x0020_gedeeld_x003f_ xmlns="45b0fde6-3671-446b-8026-4c0d418a39e7">onbekend</Extern_x0020_gedeeld_x003f_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C31FF76EB96914B9FDB055D1D7EC1F1" ma:contentTypeVersion="19" ma:contentTypeDescription="Een nieuw document maken." ma:contentTypeScope="" ma:versionID="99ec08a881528fbc015030cf7d1c487f">
  <xsd:schema xmlns:xsd="http://www.w3.org/2001/XMLSchema" xmlns:xs="http://www.w3.org/2001/XMLSchema" xmlns:p="http://schemas.microsoft.com/office/2006/metadata/properties" xmlns:ns2="7ddfc4a7-2327-4f2d-b29d-dda666fbba38" xmlns:ns3="45b0fde6-3671-446b-8026-4c0d418a39e7" targetNamespace="http://schemas.microsoft.com/office/2006/metadata/properties" ma:root="true" ma:fieldsID="ea913bf8c654b6b8b745ae44bae9876e" ns2:_="" ns3:_="">
    <xsd:import namespace="7ddfc4a7-2327-4f2d-b29d-dda666fbba38"/>
    <xsd:import namespace="45b0fde6-3671-446b-8026-4c0d418a39e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MediaServiceBillingMetadata" minOccurs="0"/>
                <xsd:element ref="ns3:Extern_x0020_gedeeld_x003f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dfc4a7-2327-4f2d-b29d-dda666fbba3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500ca94e-3c10-4710-8f5a-bcf85d946662}" ma:internalName="TaxCatchAll" ma:showField="CatchAllData" ma:web="7ddfc4a7-2327-4f2d-b29d-dda666fbba3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b0fde6-3671-446b-8026-4c0d418a39e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8" nillable="true" ma:taxonomy="true" ma:internalName="lcf76f155ced4ddcb4097134ff3c332f" ma:taxonomyFieldName="MediaServiceImageTags" ma:displayName="Afbeeldingtags" ma:readOnly="false" ma:fieldId="{5cf76f15-5ced-4ddc-b409-7134ff3c332f}" ma:taxonomyMulti="true" ma:sspId="f267c90d-14ff-4ce5-b3f0-f18f151e174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  <xsd:element name="Extern_x0020_gedeeld_x003f_" ma:index="24" nillable="true" ma:displayName="Extern gedeeld?" ma:default="onbekend" ma:format="Dropdown" ma:internalName="Extern_x0020_gedeeld_x003f_">
      <xsd:simpleType>
        <xsd:restriction base="dms:Choice">
          <xsd:enumeration value="ja"/>
          <xsd:enumeration value="nee"/>
          <xsd:enumeration value="onbekend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95CF8C0-AE86-416D-B24B-C00067F093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B5CDD8A-19E2-4186-9699-9F5FDB9B4B0E}">
  <ds:schemaRefs>
    <ds:schemaRef ds:uri="http://www.w3.org/XML/1998/namespace"/>
    <ds:schemaRef ds:uri="7ddfc4a7-2327-4f2d-b29d-dda666fbba38"/>
    <ds:schemaRef ds:uri="http://purl.org/dc/dcmitype/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45b0fde6-3671-446b-8026-4c0d418a39e7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FD5749B5-33BA-454B-AF0D-D9DC2B04CFF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dfc4a7-2327-4f2d-b29d-dda666fbba38"/>
    <ds:schemaRef ds:uri="45b0fde6-3671-446b-8026-4c0d418a39e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0d96d946-135a-4ffa-98cf-132f012c4c39}" enabled="0" method="" siteId="{0d96d946-135a-4ffa-98cf-132f012c4c39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297</TotalTime>
  <Words>680</Words>
  <Application>Microsoft Office PowerPoint</Application>
  <PresentationFormat>Aangepast</PresentationFormat>
  <Paragraphs>150</Paragraphs>
  <Slides>5</Slides>
  <Notes>5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5</vt:i4>
      </vt:variant>
    </vt:vector>
  </HeadingPairs>
  <TitlesOfParts>
    <vt:vector size="12" baseType="lpstr">
      <vt:lpstr>Arial</vt:lpstr>
      <vt:lpstr>Aptos Display</vt:lpstr>
      <vt:lpstr>Lexend Deca</vt:lpstr>
      <vt:lpstr>Verdana</vt:lpstr>
      <vt:lpstr>Aptos</vt:lpstr>
      <vt:lpstr>MinionPro-Regular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Irene Kraak (Stimular)</dc:creator>
  <cp:lastModifiedBy>Irene Kraak (Stimular)</cp:lastModifiedBy>
  <cp:revision>7</cp:revision>
  <cp:lastPrinted>2024-04-30T12:45:22Z</cp:lastPrinted>
  <dcterms:created xsi:type="dcterms:W3CDTF">2024-04-04T07:28:21Z</dcterms:created>
  <dcterms:modified xsi:type="dcterms:W3CDTF">2025-08-05T14:56:49Z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0x010100FC31FF76EB96914B9FDB055D1D7EC1F1</vt:lpwstr>
  </property>
  <property fmtid="{D5CDD505-2E9C-101B-9397-08002B2CF9AE}" pid="3" name="MediaServiceImageTags">
    <vt:lpwstr/>
  </property>
</Properties>
</file>